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14282" y="214292"/>
          <a:ext cx="8715436" cy="6429416"/>
        </p:xfrm>
        <a:graphic>
          <a:graphicData uri="http://schemas.openxmlformats.org/drawingml/2006/table">
            <a:tbl>
              <a:tblPr/>
              <a:tblGrid>
                <a:gridCol w="4177647"/>
                <a:gridCol w="4537789"/>
              </a:tblGrid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ATATÜRK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YEDİNCİ SANAT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ATATÜRK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BAYRAK ŞAİRİ</a:t>
                      </a:r>
                      <a:endParaRPr lang="tr-TR" sz="4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İSMET İNÖNÜ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VATAN BORCU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ARİF NİHAT ASYA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ULU ÖNDER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ASKERLİK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MİLLÎ ŞEF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TELEVİZYON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BÜYÜK KURTARICI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İZCİ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BEYAZ </a:t>
                      </a:r>
                      <a:r>
                        <a:rPr lang="tr-TR" sz="4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6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SİNEMA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YAVRU KURT</a:t>
                      </a:r>
                      <a:endParaRPr lang="tr-TR" sz="4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</Words>
  <PresentationFormat>Ekran Gösterisi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6</cp:revision>
  <dcterms:created xsi:type="dcterms:W3CDTF">2018-11-04T21:26:01Z</dcterms:created>
  <dcterms:modified xsi:type="dcterms:W3CDTF">2018-11-04T21:37:40Z</dcterms:modified>
</cp:coreProperties>
</file>